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7" r:id="rId2"/>
    <p:sldId id="268" r:id="rId3"/>
    <p:sldId id="280" r:id="rId4"/>
    <p:sldId id="259" r:id="rId5"/>
    <p:sldId id="270" r:id="rId6"/>
    <p:sldId id="260" r:id="rId7"/>
    <p:sldId id="261" r:id="rId8"/>
    <p:sldId id="281" r:id="rId9"/>
    <p:sldId id="262" r:id="rId10"/>
    <p:sldId id="263" r:id="rId11"/>
    <p:sldId id="283" r:id="rId12"/>
    <p:sldId id="264" r:id="rId13"/>
    <p:sldId id="271" r:id="rId14"/>
    <p:sldId id="278" r:id="rId15"/>
    <p:sldId id="265" r:id="rId16"/>
    <p:sldId id="266" r:id="rId17"/>
    <p:sldId id="284" r:id="rId18"/>
    <p:sldId id="285" r:id="rId19"/>
    <p:sldId id="286" r:id="rId20"/>
    <p:sldId id="287" r:id="rId21"/>
    <p:sldId id="291" r:id="rId22"/>
    <p:sldId id="289" r:id="rId23"/>
    <p:sldId id="290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C02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3" autoAdjust="0"/>
    <p:restoredTop sz="94726"/>
  </p:normalViewPr>
  <p:slideViewPr>
    <p:cSldViewPr snapToGrid="0">
      <p:cViewPr varScale="1">
        <p:scale>
          <a:sx n="138" d="100"/>
          <a:sy n="138" d="100"/>
        </p:scale>
        <p:origin x="7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E3518-7642-42F0-8964-040FCF49F5A9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29C77-475C-4EDE-A543-997EE810B2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8895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929C77-475C-4EDE-A543-997EE810B2D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351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929C77-475C-4EDE-A543-997EE810B2D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22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929C77-475C-4EDE-A543-997EE810B2D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308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198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9948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8506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15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40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1495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2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805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033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711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360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C7FA29-D80D-42DD-A4A9-688EFBA0F3A7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CFE8C0-1847-44C5-9E18-2F499DCCC8AE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FC1BF6-D464-67BB-ABC2-A66A4DD1016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2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E51D49-7583-1E8D-2184-D3CD2560E5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03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C01B4-E8D9-3BE2-6293-67335CD39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B53BE199-2B9F-43C5-F450-8FA700D3AC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luvvoice.com-20260127-DCQwzE">
            <a:hlinkClick r:id="" action="ppaction://media"/>
            <a:extLst>
              <a:ext uri="{FF2B5EF4-FFF2-40B4-BE49-F238E27FC236}">
                <a16:creationId xmlns:a16="http://schemas.microsoft.com/office/drawing/2014/main" id="{9BAB549D-A0C5-2BCA-7B39-21FD03EF33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800" y="748800"/>
            <a:ext cx="748800" cy="7488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22A4151-35DA-F5EA-B83E-1E00FCEC38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  <p:sp>
        <p:nvSpPr>
          <p:cNvPr id="3" name="Abgerundetes Rechteck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320000-A9E9-18C4-931A-3F0565A99177}"/>
              </a:ext>
            </a:extLst>
          </p:cNvPr>
          <p:cNvSpPr/>
          <p:nvPr/>
        </p:nvSpPr>
        <p:spPr>
          <a:xfrm>
            <a:off x="2316938" y="1023214"/>
            <a:ext cx="4957011" cy="426261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448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8" name="750608__deadrobotmusic__notification-sound-2 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9FAFA-9803-05ED-2F80-F837D95D1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>
            <a:extLst>
              <a:ext uri="{FF2B5EF4-FFF2-40B4-BE49-F238E27FC236}">
                <a16:creationId xmlns:a16="http://schemas.microsoft.com/office/drawing/2014/main" id="{51701692-1D8E-8FF0-BB10-90A7AC871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3A8345-EC4E-B83E-7F13-9A1AD72C4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443865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9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5" name="750608__deadrobotmusic__notification-sound-2 (1)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AE386-FC30-0BDE-0E7B-1A008FCFC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DB64A16-F557-063F-DD37-3A072F006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luvvoice.com-20260127-t6hoxO">
            <a:hlinkClick r:id="" action="ppaction://media"/>
            <a:extLst>
              <a:ext uri="{FF2B5EF4-FFF2-40B4-BE49-F238E27FC236}">
                <a16:creationId xmlns:a16="http://schemas.microsoft.com/office/drawing/2014/main" id="{A23BB5A4-B0F3-17CB-2175-C52374024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800" y="748800"/>
            <a:ext cx="748800" cy="7488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14C0BDD-F902-0DD7-2D53-BDCC217453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6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8" name="750608__deadrobotmusic__notification-sound-2 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264B17D-7E3B-4FA7-AA21-565157BAC4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luvvoice.com-20260127-qkaWul">
            <a:hlinkClick r:id="" action="ppaction://media"/>
            <a:extLst>
              <a:ext uri="{FF2B5EF4-FFF2-40B4-BE49-F238E27FC236}">
                <a16:creationId xmlns:a16="http://schemas.microsoft.com/office/drawing/2014/main" id="{81357CDB-B8D7-9118-159C-8829E40750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800" y="748800"/>
            <a:ext cx="748800" cy="748800"/>
          </a:xfrm>
          <a:prstGeom prst="rect">
            <a:avLst/>
          </a:prstGeom>
        </p:spPr>
      </p:pic>
      <p:pic>
        <p:nvPicPr>
          <p:cNvPr id="3" name="Grafik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4A825C-1FCF-73A7-82EF-E50E99B9F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00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8" name="750608__deadrobotmusic__notification-sound-2 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C5964E4C-666E-B902-7641-BEA01D61D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C1AB4C-5010-069A-8315-302B91C5E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5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73595-3B1D-4002-0C3A-AF89DA727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A16348A7-F86F-27FD-9417-8FCAF82FA4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pic>
        <p:nvPicPr>
          <p:cNvPr id="4" name="luvvoice.com-20260127-EP6X1b">
            <a:hlinkClick r:id="" action="ppaction://media"/>
            <a:extLst>
              <a:ext uri="{FF2B5EF4-FFF2-40B4-BE49-F238E27FC236}">
                <a16:creationId xmlns:a16="http://schemas.microsoft.com/office/drawing/2014/main" id="{1D21E561-4474-0041-1C23-3433C8C3B1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800" y="748800"/>
            <a:ext cx="748800" cy="7488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8EFB357-54AF-6C40-CF70-F52979E30C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7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8" name="750608__deadrobotmusic__notification-sound-2 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7684F-CFC0-FCC8-FAFF-86CDAF1E2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0D7E79C4-4C3D-3FF4-DFF0-59062D2A77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4" name="luvvoice.com-20260127-ewz5YC">
            <a:hlinkClick r:id="" action="ppaction://media"/>
            <a:extLst>
              <a:ext uri="{FF2B5EF4-FFF2-40B4-BE49-F238E27FC236}">
                <a16:creationId xmlns:a16="http://schemas.microsoft.com/office/drawing/2014/main" id="{C0631483-183D-82CA-BFA6-1B0518493B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800" y="748800"/>
            <a:ext cx="748800" cy="7488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27233D5-B992-92D0-71C5-5BB9FC8104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8" name="750608__deadrobotmusic__notification-sound-2 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53F5F-19F2-9D88-CB59-740197240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C556297-6884-21FA-3B90-0462EF88A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B5C7C3D-BFFD-B190-3FA2-4EA85A777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3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A5F9B3-247C-DB52-FB33-06687A6EE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n-DE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65BC49C-BD30-B4F6-AAA5-67B5CC91E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Grafik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8CA791C-3CB4-4A29-BEE2-844067043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4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C697D-64EA-214F-8F0A-5E849CD8A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3BA32129-EBB8-17A0-67A5-E87B6ED9B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5180CAB-CDC0-53EF-F423-F0B5504B3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9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5 Willkommen Im Smart Block_02">
            <a:hlinkClick r:id="" action="ppaction://media"/>
            <a:extLst>
              <a:ext uri="{FF2B5EF4-FFF2-40B4-BE49-F238E27FC236}">
                <a16:creationId xmlns:a16="http://schemas.microsoft.com/office/drawing/2014/main" id="{7AD27AE5-F989-2A27-95B4-22DB81C613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7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2424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8F9F2-BBB1-35AD-4AFB-61E88DA4F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CE4826-8B82-AA57-3D40-37EAF3ACF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537536E-E924-680F-78F6-41CA20BE4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Grafik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A38C41-5376-AB5F-6EEC-FF90C3565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7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B4B388A-A358-0BDB-799F-D15DA5FA12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pic>
        <p:nvPicPr>
          <p:cNvPr id="3" name="Grafik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FCC43-A1DF-C867-5C34-131B41FA7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3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E6840-06F3-2B71-788C-5E1E2AE8A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4799601D-582A-7415-1A9B-7B04C1FA2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5BFF82D-879F-FC05-FE4E-A133A86AC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6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E3FF95F-D40D-45B7-B10D-BBCDCD31F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3D9C008-3491-AA7E-A9BD-BF6104401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489EAD6-7E89-6E21-1849-8666A0B6F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0391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6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3F02D35-DEE0-607F-476B-09B4141C70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luvvoice.com-20260127-4z0taH">
            <a:hlinkClick r:id="" action="ppaction://media"/>
            <a:extLst>
              <a:ext uri="{FF2B5EF4-FFF2-40B4-BE49-F238E27FC236}">
                <a16:creationId xmlns:a16="http://schemas.microsoft.com/office/drawing/2014/main" id="{A7666D16-65BF-B7DD-B486-CF0413B819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800" y="747685"/>
            <a:ext cx="748741" cy="748741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8ADCDC-2EEE-D6E9-DA9E-3B30516D0E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0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8" name="750608__deadrobotmusic__notification-sound-2 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0727792A-3002-FF90-191F-C866339C0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4B425E-059B-25AA-FE07-73AAEAAD3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5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5B433-9C91-6FFB-812C-980CA4B76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A2BEF257-1137-E577-5259-44041B60C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luvvoice.com-20260127-evlAeD">
            <a:hlinkClick r:id="" action="ppaction://media"/>
            <a:extLst>
              <a:ext uri="{FF2B5EF4-FFF2-40B4-BE49-F238E27FC236}">
                <a16:creationId xmlns:a16="http://schemas.microsoft.com/office/drawing/2014/main" id="{8CA9E45B-CFA8-7825-ECDE-C0B6498644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800" y="748800"/>
            <a:ext cx="748800" cy="7488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52C439B-24B4-510A-7B71-73FEAC3168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3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5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9" name="750608__deadrobotmusic__notification-sound-2 (1)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4A1BC-71A5-4CA1-74F4-A9E9D3BA6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788134F-C011-5E47-60F4-7E9178799A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luvvoice.com-20260128-ZckBHh">
            <a:hlinkClick r:id="" action="ppaction://media"/>
            <a:extLst>
              <a:ext uri="{FF2B5EF4-FFF2-40B4-BE49-F238E27FC236}">
                <a16:creationId xmlns:a16="http://schemas.microsoft.com/office/drawing/2014/main" id="{0D9A7599-B073-6BD3-CEC6-57AF642425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9200" y="748800"/>
            <a:ext cx="748800" cy="748800"/>
          </a:xfrm>
          <a:prstGeom prst="rect">
            <a:avLst/>
          </a:prstGeom>
        </p:spPr>
      </p:pic>
      <p:pic>
        <p:nvPicPr>
          <p:cNvPr id="3" name="Grafik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1D4EAD-03D0-A9F6-C778-5735196190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  <p:sp>
        <p:nvSpPr>
          <p:cNvPr id="4" name="Abgerundetes Rechteck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85AC5B2-C854-8469-0F1D-B7D2131A1AA2}"/>
              </a:ext>
            </a:extLst>
          </p:cNvPr>
          <p:cNvSpPr/>
          <p:nvPr/>
        </p:nvSpPr>
        <p:spPr>
          <a:xfrm>
            <a:off x="2970081" y="2289438"/>
            <a:ext cx="4957011" cy="426261"/>
          </a:xfrm>
          <a:prstGeom prst="round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38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8" name="750608__deadrobotmusic__notification-sound-2 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03BCED18-C57C-3864-E7AF-339C04ECAC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Grafik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C848250-734F-FA1C-A7B1-303C3A3739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443865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7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3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6" name="750608__deadrobotmusic__notification-sound-2 (1)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29BAA-ABBE-7BEC-0FBF-66D0B1F1B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5A4AB7E-6D5A-D59A-F836-7E4E1724A2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luvvoice.com-20260127-YegpTj">
            <a:hlinkClick r:id="" action="ppaction://media"/>
            <a:extLst>
              <a:ext uri="{FF2B5EF4-FFF2-40B4-BE49-F238E27FC236}">
                <a16:creationId xmlns:a16="http://schemas.microsoft.com/office/drawing/2014/main" id="{4CB4844B-C5BE-D604-1953-D1E32E2D2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800" y="748800"/>
            <a:ext cx="748800" cy="748800"/>
          </a:xfrm>
          <a:prstGeom prst="rect">
            <a:avLst/>
          </a:prstGeom>
        </p:spPr>
      </p:pic>
      <p:pic>
        <p:nvPicPr>
          <p:cNvPr id="2" name="Grafik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48BD1C1-19C5-32A8-AA24-6D8214F2A7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212" y="3944387"/>
            <a:ext cx="980353" cy="3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7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4" name="750608__deadrobotmusic__notification-sound-2 (1).wav"/>
          </p:stSnd>
        </p:sndAc>
      </p:transition>
    </mc:Choice>
    <mc:Fallback xmlns="">
      <p:transition spd="slow" advClick="0">
        <p:sndAc>
          <p:stSnd>
            <p:snd r:embed="rId8" name="750608__deadrobotmusic__notification-sound-2 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</Words>
  <Application>Microsoft Office PowerPoint</Application>
  <PresentationFormat>Bildschirmpräsentation (16:9)</PresentationFormat>
  <Paragraphs>5</Paragraphs>
  <Slides>23</Slides>
  <Notes>3</Notes>
  <HiddenSlides>0</HiddenSlides>
  <MMClips>10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Source Sans Pro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</vt:lpstr>
      <vt:lpstr>PowerPoint-Präsentation</vt:lpstr>
      <vt:lpstr> 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Scheerer, Johanna</dc:creator>
  <cp:lastModifiedBy>Schneiderheinze, Denis</cp:lastModifiedBy>
  <cp:revision>63</cp:revision>
  <dcterms:created xsi:type="dcterms:W3CDTF">2025-12-15T09:55:26Z</dcterms:created>
  <dcterms:modified xsi:type="dcterms:W3CDTF">2026-06-29T12:35:49Z</dcterms:modified>
</cp:coreProperties>
</file>